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0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8873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1604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2213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49385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8393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4174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10800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82899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0647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0883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2721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386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5205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139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6024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6164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4385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46A607C-697B-4E55-8043-BDFF3075DB2B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3454A-4524-4F0F-8028-44C2E241FB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9341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Moderne schikking</a:t>
            </a:r>
            <a:br>
              <a:rPr lang="nl-NL" dirty="0" smtClean="0"/>
            </a:br>
            <a:r>
              <a:rPr lang="nl-NL" dirty="0" smtClean="0"/>
              <a:t>Asymmetrisch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Integrale opdracht</a:t>
            </a:r>
          </a:p>
          <a:p>
            <a:r>
              <a:rPr lang="nl-NL" dirty="0" smtClean="0"/>
              <a:t>Schaalschikking in stijl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62248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158" y="778662"/>
            <a:ext cx="2878322" cy="4858209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3576577" y="1446835"/>
            <a:ext cx="2281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dirty="0" smtClean="0"/>
              <a:t>Moderne schikking</a:t>
            </a:r>
          </a:p>
          <a:p>
            <a:pPr algn="ctr"/>
            <a:r>
              <a:rPr lang="nl-NL" dirty="0" smtClean="0"/>
              <a:t>Asymmetrisch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0700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503" y="369000"/>
            <a:ext cx="2646994" cy="6120000"/>
          </a:xfrm>
          <a:prstGeom prst="rect">
            <a:avLst/>
          </a:prstGeom>
        </p:spPr>
      </p:pic>
      <p:sp>
        <p:nvSpPr>
          <p:cNvPr id="3" name="Rechthoek 2"/>
          <p:cNvSpPr/>
          <p:nvPr/>
        </p:nvSpPr>
        <p:spPr>
          <a:xfrm>
            <a:off x="1551007" y="1277035"/>
            <a:ext cx="30441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dirty="0" smtClean="0"/>
              <a:t>Moderne schikking</a:t>
            </a:r>
          </a:p>
          <a:p>
            <a:pPr algn="ctr"/>
            <a:r>
              <a:rPr lang="nl-NL" dirty="0" smtClean="0"/>
              <a:t>Asymmetrisch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51027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212" y="369000"/>
            <a:ext cx="4181577" cy="6120000"/>
          </a:xfrm>
          <a:prstGeom prst="rect">
            <a:avLst/>
          </a:prstGeom>
        </p:spPr>
      </p:pic>
      <p:sp>
        <p:nvSpPr>
          <p:cNvPr id="3" name="Rechthoek 2"/>
          <p:cNvSpPr/>
          <p:nvPr/>
        </p:nvSpPr>
        <p:spPr>
          <a:xfrm>
            <a:off x="-412830" y="163585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nl-NL" dirty="0" smtClean="0"/>
              <a:t>Moderne schikking</a:t>
            </a:r>
          </a:p>
          <a:p>
            <a:pPr algn="ctr"/>
            <a:r>
              <a:rPr lang="nl-NL" dirty="0" smtClean="0"/>
              <a:t>Asymmetrisch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8857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271" y="369000"/>
            <a:ext cx="4491458" cy="6120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727113" y="1134737"/>
            <a:ext cx="2281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dirty="0" smtClean="0"/>
              <a:t>Moderne schikking</a:t>
            </a:r>
          </a:p>
          <a:p>
            <a:pPr algn="ctr"/>
            <a:r>
              <a:rPr lang="nl-NL" dirty="0" smtClean="0"/>
              <a:t>Asymmetrisch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134442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945E0693FBE24DBCFA6AB157F5DB69" ma:contentTypeVersion="0" ma:contentTypeDescription="Een nieuw document maken." ma:contentTypeScope="" ma:versionID="7d5ac17941ea94bac51f8a865536c96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20cba985467d5a8bd85854e482c5aa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527A6A-6E52-4E7D-A7EB-F3098E4F591C}"/>
</file>

<file path=customXml/itemProps2.xml><?xml version="1.0" encoding="utf-8"?>
<ds:datastoreItem xmlns:ds="http://schemas.openxmlformats.org/officeDocument/2006/customXml" ds:itemID="{46AA2473-8C1A-4C30-8805-3F339E893F33}"/>
</file>

<file path=customXml/itemProps3.xml><?xml version="1.0" encoding="utf-8"?>
<ds:datastoreItem xmlns:ds="http://schemas.openxmlformats.org/officeDocument/2006/customXml" ds:itemID="{3CB8C1E0-4741-4FF0-A8FD-1E063A35F641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</TotalTime>
  <Words>19</Words>
  <Application>Microsoft Office PowerPoint</Application>
  <PresentationFormat>Breedbeeld</PresentationFormat>
  <Paragraphs>11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Moderne schikking Asymmetrisch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Moderne schikking Asymmetrisch</dc:title>
  <dc:creator>laptop</dc:creator>
  <cp:lastModifiedBy>laptop</cp:lastModifiedBy>
  <cp:revision>1</cp:revision>
  <dcterms:created xsi:type="dcterms:W3CDTF">2017-03-20T22:23:38Z</dcterms:created>
  <dcterms:modified xsi:type="dcterms:W3CDTF">2017-03-20T22:30:02Z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0x01010009945E0693FBE24DBCFA6AB157F5DB69</vt:lpwstr>
  </property>
  <property fmtid="{D5CDD505-2E9C-101B-9397-08002B2CF9AE}" pid="3" name="IsMyDocuments">
    <vt:bool>true</vt:bool>
  </property>
</Properties>
</file>